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12" name="본문 첫 번째 줄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21" name="본문 첫 번째 줄…"/>
          <p:cNvSpPr txBox="1"/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buChar char="•"/>
            </a:lvl1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제목 텍스트</a:t>
            </a:r>
          </a:p>
        </p:txBody>
      </p:sp>
      <p:sp>
        <p:nvSpPr>
          <p:cNvPr id="30" name="본문 첫 번째 줄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9" name="본문 첫 번째 줄…"/>
          <p:cNvSpPr txBox="1"/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8" name="본문 첫 번째 줄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제목 텍스트</a:t>
            </a:r>
          </a:p>
        </p:txBody>
      </p:sp>
      <p:sp>
        <p:nvSpPr>
          <p:cNvPr id="73" name="본문 첫 번째 줄…"/>
          <p:cNvSpPr txBox="1"/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제목 텍스트</a:t>
            </a:r>
          </a:p>
        </p:txBody>
      </p:sp>
      <p:sp>
        <p:nvSpPr>
          <p:cNvPr id="83" name="Picture Placeholder 2"/>
          <p:cNvSpPr/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본문 첫 번째 줄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6F906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/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3" name="본문 첫 번째 줄…"/>
          <p:cNvSpPr txBox="1"/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b="0" baseline="0" cap="none" i="0" spc="0" strike="noStrike" sz="32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b="0" baseline="0" cap="none" i="0" spc="0" strike="noStrike" sz="32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b="0" baseline="0" cap="none" i="0" spc="0" strike="noStrike" sz="32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b="0" baseline="0" cap="none" i="0" spc="0" strike="noStrike" sz="32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b="0" baseline="0" cap="none" i="0" spc="0" strike="noStrike" sz="32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b="0" baseline="0" cap="none" i="0" spc="0" strike="noStrike" sz="32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b="0" baseline="0" cap="none" i="0" spc="0" strike="noStrike" sz="32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b="0" baseline="0" cap="none" i="0" spc="0" strike="noStrike" sz="32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b="0" baseline="0" cap="none" i="0" spc="0" strike="noStrike" sz="32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3" Type="http://schemas.openxmlformats.org/officeDocument/2006/relationships/image" Target="../media/image3.jpeg"/><Relationship Id="rId4" Type="http://schemas.openxmlformats.org/officeDocument/2006/relationships/image" Target="../media/image1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1.jpeg"/><Relationship Id="rId5" Type="http://schemas.openxmlformats.org/officeDocument/2006/relationships/image" Target="../media/image5.png"/><Relationship Id="rId6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Object 2"/>
          <p:cNvSpPr txBox="1"/>
          <p:nvPr/>
        </p:nvSpPr>
        <p:spPr>
          <a:xfrm>
            <a:off x="10134600" y="2272318"/>
            <a:ext cx="6820890" cy="4358641"/>
          </a:xfrm>
          <a:prstGeom prst="rect">
            <a:avLst/>
          </a:prstGeom>
          <a:solidFill>
            <a:srgbClr val="6F906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pc="400" sz="14000">
                <a:solidFill>
                  <a:srgbClr val="D6D4C6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pPr/>
            <a:r>
              <a:t>Bakery cafe</a:t>
            </a:r>
          </a:p>
        </p:txBody>
      </p:sp>
      <p:sp>
        <p:nvSpPr>
          <p:cNvPr id="95" name="Object 3"/>
          <p:cNvSpPr txBox="1"/>
          <p:nvPr/>
        </p:nvSpPr>
        <p:spPr>
          <a:xfrm>
            <a:off x="11247119" y="7560192"/>
            <a:ext cx="5322193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6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pPr/>
            <a:r>
              <a:t>Pomme Verte</a:t>
            </a:r>
          </a:p>
        </p:txBody>
      </p:sp>
      <p:sp>
        <p:nvSpPr>
          <p:cNvPr id="96" name="제목 9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pPr/>
            <a:r>
              <a:t>React.js</a:t>
            </a:r>
          </a:p>
        </p:txBody>
      </p:sp>
      <p:sp>
        <p:nvSpPr>
          <p:cNvPr id="97" name="부제목 10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pPr/>
            <a:r>
              <a:t>권영혜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모서리가 둥근 직사각형 14"/>
          <p:cNvSpPr/>
          <p:nvPr/>
        </p:nvSpPr>
        <p:spPr>
          <a:xfrm>
            <a:off x="106543" y="1963207"/>
            <a:ext cx="9627792" cy="5722245"/>
          </a:xfrm>
          <a:prstGeom prst="roundRect">
            <a:avLst>
              <a:gd name="adj" fmla="val 18902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6" name="직사각형 12"/>
          <p:cNvSpPr/>
          <p:nvPr/>
        </p:nvSpPr>
        <p:spPr>
          <a:xfrm>
            <a:off x="9982200" y="-114300"/>
            <a:ext cx="8291946" cy="10401300"/>
          </a:xfrm>
          <a:prstGeom prst="rect">
            <a:avLst/>
          </a:prstGeom>
          <a:solidFill>
            <a:srgbClr val="D6D4C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07" name="Object 5" descr="Object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72805" y="2844626"/>
            <a:ext cx="4173770" cy="37066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menu8.jpg" descr="menu8.jpg"/>
          <p:cNvPicPr>
            <a:picLocks noChangeAspect="1"/>
          </p:cNvPicPr>
          <p:nvPr/>
        </p:nvPicPr>
        <p:blipFill>
          <a:blip r:embed="rId3">
            <a:extLst/>
          </a:blip>
          <a:srcRect l="0" t="10369" r="0" b="10369"/>
          <a:stretch>
            <a:fillRect/>
          </a:stretch>
        </p:blipFill>
        <p:spPr>
          <a:xfrm>
            <a:off x="11543117" y="747315"/>
            <a:ext cx="4752018" cy="4708105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Object 12"/>
          <p:cNvSpPr txBox="1"/>
          <p:nvPr/>
        </p:nvSpPr>
        <p:spPr>
          <a:xfrm>
            <a:off x="11608620" y="7097062"/>
            <a:ext cx="4892234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50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Contact.jsx</a:t>
            </a:r>
          </a:p>
        </p:txBody>
      </p:sp>
      <p:pic>
        <p:nvPicPr>
          <p:cNvPr id="210" name="screencapture-localhost-3001-Contact-2023-12-07-21_08_31.png" descr="screencapture-localhost-3001-Contact-2023-12-07-21_08_31.png"/>
          <p:cNvPicPr>
            <a:picLocks noChangeAspect="1"/>
          </p:cNvPicPr>
          <p:nvPr/>
        </p:nvPicPr>
        <p:blipFill>
          <a:blip r:embed="rId4">
            <a:extLst/>
          </a:blip>
          <a:srcRect l="16944" t="26867" r="16944" b="0"/>
          <a:stretch>
            <a:fillRect/>
          </a:stretch>
        </p:blipFill>
        <p:spPr>
          <a:xfrm>
            <a:off x="628632" y="2470265"/>
            <a:ext cx="8583618" cy="47080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그룹 1001"/>
          <p:cNvGrpSpPr/>
          <p:nvPr/>
        </p:nvGrpSpPr>
        <p:grpSpPr>
          <a:xfrm>
            <a:off x="8329284" y="-63450"/>
            <a:ext cx="10707931" cy="10393079"/>
            <a:chOff x="0" y="0"/>
            <a:chExt cx="10707930" cy="10393077"/>
          </a:xfrm>
        </p:grpSpPr>
        <p:pic>
          <p:nvPicPr>
            <p:cNvPr id="212" name="Object 3" descr="Object 3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9608" y="0"/>
              <a:ext cx="10698323" cy="53492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3" name="Object 6" descr="Object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089985" y="5512363"/>
              <a:ext cx="4880715" cy="488071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4" name="Object 9" descr="Object 9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5512363"/>
              <a:ext cx="4880716" cy="488071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16" name="Object 13"/>
          <p:cNvSpPr txBox="1"/>
          <p:nvPr/>
        </p:nvSpPr>
        <p:spPr>
          <a:xfrm>
            <a:off x="1386757" y="5002367"/>
            <a:ext cx="6285456" cy="2429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pc="-100" sz="2400">
                <a:solidFill>
                  <a:srgbClr val="EEEEEE"/>
                </a:solidFill>
                <a:latin typeface="S-Core Dream 2 ExtraLight"/>
                <a:ea typeface="S-Core Dream 2 ExtraLight"/>
                <a:cs typeface="S-Core Dream 2 ExtraLight"/>
                <a:sym typeface="S-Core Dream 2 ExtraLight"/>
              </a:defRPr>
            </a:pPr>
            <a:r>
              <a:t>미리 레스토랑 &amp; 카페의 대표적인</a:t>
            </a:r>
          </a:p>
          <a:p>
            <a:pPr>
              <a:defRPr spc="-100" sz="2400">
                <a:solidFill>
                  <a:srgbClr val="EEEEEE"/>
                </a:solidFill>
                <a:latin typeface="S-Core Dream 2 ExtraLight"/>
                <a:ea typeface="S-Core Dream 2 ExtraLight"/>
                <a:cs typeface="S-Core Dream 2 ExtraLight"/>
                <a:sym typeface="S-Core Dream 2 ExtraLight"/>
              </a:defRPr>
            </a:pPr>
            <a:r>
              <a:t>서비스와 메뉴를 소개드립니다.</a:t>
            </a:r>
          </a:p>
          <a:p>
            <a:pPr>
              <a:defRPr spc="-100" sz="2400">
                <a:solidFill>
                  <a:srgbClr val="EEEEEE"/>
                </a:solidFill>
                <a:latin typeface="S-Core Dream 2 ExtraLight"/>
                <a:ea typeface="S-Core Dream 2 ExtraLight"/>
                <a:cs typeface="S-Core Dream 2 ExtraLight"/>
                <a:sym typeface="S-Core Dream 2 ExtraLight"/>
              </a:defRPr>
            </a:pPr>
            <a:r>
              <a:t>그 외에도 여러가지가 있습니다.</a:t>
            </a:r>
          </a:p>
          <a:p>
            <a:pPr>
              <a:defRPr spc="-100" sz="2400">
                <a:solidFill>
                  <a:srgbClr val="EEEEEE"/>
                </a:solidFill>
                <a:latin typeface="S-Core Dream 2 ExtraLight"/>
                <a:ea typeface="S-Core Dream 2 ExtraLight"/>
                <a:cs typeface="S-Core Dream 2 ExtraLight"/>
                <a:sym typeface="S-Core Dream 2 ExtraLight"/>
              </a:defRPr>
            </a:pPr>
            <a:r>
              <a:t>해당 내용을 입력해주세요.</a:t>
            </a:r>
          </a:p>
          <a:p>
            <a:pPr>
              <a:defRPr spc="-100" sz="2400">
                <a:solidFill>
                  <a:srgbClr val="EEEEEE"/>
                </a:solidFill>
                <a:latin typeface="S-Core Dream 2 ExtraLight"/>
                <a:ea typeface="S-Core Dream 2 ExtraLight"/>
                <a:cs typeface="S-Core Dream 2 ExtraLight"/>
                <a:sym typeface="S-Core Dream 2 ExtraLight"/>
              </a:defRPr>
            </a:pPr>
            <a:r>
              <a:t>해당하는 내용이나 문구를</a:t>
            </a:r>
          </a:p>
          <a:p>
            <a:pPr>
              <a:defRPr spc="-100" sz="2400">
                <a:solidFill>
                  <a:srgbClr val="EEEEEE"/>
                </a:solidFill>
                <a:latin typeface="S-Core Dream 2 ExtraLight"/>
                <a:ea typeface="S-Core Dream 2 ExtraLight"/>
                <a:cs typeface="S-Core Dream 2 ExtraLight"/>
                <a:sym typeface="S-Core Dream 2 ExtraLight"/>
              </a:defRPr>
            </a:pPr>
            <a:r>
              <a:t>추가해 주세요.</a:t>
            </a:r>
          </a:p>
        </p:txBody>
      </p:sp>
      <p:sp>
        <p:nvSpPr>
          <p:cNvPr id="217" name="Object 14"/>
          <p:cNvSpPr txBox="1"/>
          <p:nvPr/>
        </p:nvSpPr>
        <p:spPr>
          <a:xfrm>
            <a:off x="1367709" y="2678403"/>
            <a:ext cx="5226922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5000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pPr>
            <a:r>
              <a:t>Restaurant</a:t>
            </a:r>
          </a:p>
          <a:p>
            <a:pPr>
              <a:defRPr sz="50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pPr>
            <a:r>
              <a:t>Steak Menu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Object 2"/>
          <p:cNvSpPr txBox="1"/>
          <p:nvPr/>
        </p:nvSpPr>
        <p:spPr>
          <a:xfrm>
            <a:off x="1272471" y="8008693"/>
            <a:ext cx="22971973" cy="1260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pc="-100" sz="2400">
                <a:solidFill>
                  <a:srgbClr val="EEEEEE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pPr>
            <a:r>
              <a:t>매 시즌 자체에서 진행하고있는 이벤트 이외에도 찾아주시는 고객 분들의 생일이나 프로포즈 또는 각종 행사나기념일 이벤</a:t>
            </a:r>
          </a:p>
          <a:p>
            <a:pPr>
              <a:defRPr b="1" spc="-100" sz="2400">
                <a:solidFill>
                  <a:srgbClr val="EEEEEE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pPr>
            <a:r>
              <a:t>트를 미리 레스토랑&amp;카페에서 준비해 드리고 있습니다. 매 시즌자체에서 진행하고 있는 이벤트 이외에도 고객님의 생일/프</a:t>
            </a:r>
          </a:p>
          <a:p>
            <a:pPr>
              <a:defRPr b="1" spc="-100" sz="2400">
                <a:solidFill>
                  <a:srgbClr val="EEEEEE"/>
                </a:solidFill>
                <a:latin typeface="S-Core Dream 1 Thin"/>
                <a:ea typeface="S-Core Dream 1 Thin"/>
                <a:cs typeface="S-Core Dream 1 Thin"/>
                <a:sym typeface="S-Core Dream 1 Thin"/>
              </a:defRPr>
            </a:pPr>
            <a:r>
              <a:t>로포즈/각종 기념일 이벤트를 미리 레스토랑&amp;카페에서 준비해 드리고 있습니다.</a:t>
            </a:r>
          </a:p>
        </p:txBody>
      </p:sp>
      <p:grpSp>
        <p:nvGrpSpPr>
          <p:cNvPr id="222" name="그룹 1001"/>
          <p:cNvGrpSpPr/>
          <p:nvPr/>
        </p:nvGrpSpPr>
        <p:grpSpPr>
          <a:xfrm>
            <a:off x="-775142" y="-125346"/>
            <a:ext cx="17309199" cy="7364539"/>
            <a:chOff x="0" y="0"/>
            <a:chExt cx="17309197" cy="7364538"/>
          </a:xfrm>
        </p:grpSpPr>
        <p:pic>
          <p:nvPicPr>
            <p:cNvPr id="220" name="Object 4" descr="Object 4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9939911" y="2942966"/>
              <a:ext cx="7369288" cy="44215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1" name="Object 7" descr="Object 7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9819383" cy="73645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23" name="Object 11"/>
          <p:cNvSpPr txBox="1"/>
          <p:nvPr/>
        </p:nvSpPr>
        <p:spPr>
          <a:xfrm>
            <a:off x="12099663" y="764861"/>
            <a:ext cx="4398197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50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이벤트종류</a:t>
            </a:r>
          </a:p>
        </p:txBody>
      </p:sp>
      <p:sp>
        <p:nvSpPr>
          <p:cNvPr id="224" name="Object 12"/>
          <p:cNvSpPr txBox="1"/>
          <p:nvPr/>
        </p:nvSpPr>
        <p:spPr>
          <a:xfrm>
            <a:off x="13660987" y="1784740"/>
            <a:ext cx="2808302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b="1" sz="3000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Event type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Object 2" descr="Object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8285714" cy="102857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Object 5" descr="Object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84952" y="4542932"/>
            <a:ext cx="2880012" cy="288001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Object 8" descr="Object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61620" y="4542932"/>
            <a:ext cx="2880012" cy="2880012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Object 11"/>
          <p:cNvSpPr txBox="1"/>
          <p:nvPr/>
        </p:nvSpPr>
        <p:spPr>
          <a:xfrm>
            <a:off x="1793906" y="7839846"/>
            <a:ext cx="4712182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2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miricook_@com</a:t>
            </a:r>
          </a:p>
        </p:txBody>
      </p:sp>
      <p:sp>
        <p:nvSpPr>
          <p:cNvPr id="230" name="Object 12"/>
          <p:cNvSpPr txBox="1"/>
          <p:nvPr/>
        </p:nvSpPr>
        <p:spPr>
          <a:xfrm>
            <a:off x="5131385" y="1344500"/>
            <a:ext cx="7965801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pc="-200" sz="5000">
                <a:solidFill>
                  <a:srgbClr val="FFE071"/>
                </a:solidFill>
                <a:latin typeface="S-Core Dream 9 Black"/>
                <a:ea typeface="S-Core Dream 9 Black"/>
                <a:cs typeface="S-Core Dream 9 Black"/>
                <a:sym typeface="S-Core Dream 9 Black"/>
              </a:defRPr>
            </a:pPr>
            <a:r>
              <a:t>F</a:t>
            </a:r>
            <a:r>
              <a:rPr>
                <a:solidFill>
                  <a:srgbClr val="EEEEEE"/>
                </a:solidFill>
              </a:rPr>
              <a:t>or connectivity</a:t>
            </a:r>
          </a:p>
        </p:txBody>
      </p:sp>
      <p:sp>
        <p:nvSpPr>
          <p:cNvPr id="231" name="Object 13"/>
          <p:cNvSpPr txBox="1"/>
          <p:nvPr/>
        </p:nvSpPr>
        <p:spPr>
          <a:xfrm>
            <a:off x="7518839" y="7839846"/>
            <a:ext cx="336723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2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@miricook</a:t>
            </a:r>
          </a:p>
        </p:txBody>
      </p:sp>
      <p:sp>
        <p:nvSpPr>
          <p:cNvPr id="232" name="Object 14"/>
          <p:cNvSpPr txBox="1"/>
          <p:nvPr/>
        </p:nvSpPr>
        <p:spPr>
          <a:xfrm>
            <a:off x="11252807" y="7898358"/>
            <a:ext cx="5757991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2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+82-10-1234-4567</a:t>
            </a:r>
          </a:p>
        </p:txBody>
      </p:sp>
      <p:pic>
        <p:nvPicPr>
          <p:cNvPr id="233" name="Object 15" descr="Object 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09991" y="4542932"/>
            <a:ext cx="2880012" cy="2880012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Object 18"/>
          <p:cNvSpPr txBox="1"/>
          <p:nvPr/>
        </p:nvSpPr>
        <p:spPr>
          <a:xfrm>
            <a:off x="3014839" y="3596525"/>
            <a:ext cx="2270317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000">
                <a:solidFill>
                  <a:srgbClr val="EEEEEE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lvl1pPr>
          </a:lstStyle>
          <a:p>
            <a:pPr/>
            <a:r>
              <a:t>Mail</a:t>
            </a:r>
          </a:p>
        </p:txBody>
      </p:sp>
      <p:sp>
        <p:nvSpPr>
          <p:cNvPr id="235" name="Object 19"/>
          <p:cNvSpPr txBox="1"/>
          <p:nvPr/>
        </p:nvSpPr>
        <p:spPr>
          <a:xfrm>
            <a:off x="7828065" y="3596525"/>
            <a:ext cx="2748781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000">
                <a:solidFill>
                  <a:srgbClr val="EEEEEE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lvl1pPr>
          </a:lstStyle>
          <a:p>
            <a:pPr/>
            <a:r>
              <a:t>Kakao</a:t>
            </a:r>
          </a:p>
        </p:txBody>
      </p:sp>
      <p:sp>
        <p:nvSpPr>
          <p:cNvPr id="236" name="Object 20"/>
          <p:cNvSpPr txBox="1"/>
          <p:nvPr/>
        </p:nvSpPr>
        <p:spPr>
          <a:xfrm>
            <a:off x="12678374" y="3596525"/>
            <a:ext cx="2906858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000">
                <a:solidFill>
                  <a:srgbClr val="EEEEEE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lvl1pPr>
          </a:lstStyle>
          <a:p>
            <a:pPr/>
            <a:r>
              <a:t>phone</a:t>
            </a:r>
          </a:p>
        </p:txBody>
      </p:sp>
      <p:grpSp>
        <p:nvGrpSpPr>
          <p:cNvPr id="239" name="그룹 1005"/>
          <p:cNvGrpSpPr/>
          <p:nvPr/>
        </p:nvGrpSpPr>
        <p:grpSpPr>
          <a:xfrm>
            <a:off x="8440800" y="5127126"/>
            <a:ext cx="2239784" cy="1574360"/>
            <a:chOff x="0" y="0"/>
            <a:chExt cx="2239783" cy="1574358"/>
          </a:xfrm>
        </p:grpSpPr>
        <p:sp>
          <p:nvSpPr>
            <p:cNvPr id="237" name="Object 22"/>
            <p:cNvSpPr txBox="1"/>
            <p:nvPr/>
          </p:nvSpPr>
          <p:spPr>
            <a:xfrm>
              <a:off x="81924" y="968214"/>
              <a:ext cx="2157860" cy="574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b="1" sz="1600">
                  <a:solidFill>
                    <a:srgbClr val="20201F"/>
                  </a:solidFill>
                  <a:latin typeface="S-Core Dream 4 Regular"/>
                  <a:ea typeface="S-Core Dream 4 Regular"/>
                  <a:cs typeface="S-Core Dream 4 Regular"/>
                  <a:sym typeface="S-Core Dream 4 Regular"/>
                </a:defRPr>
              </a:pPr>
              <a:r>
                <a:t>Kakao</a:t>
              </a:r>
            </a:p>
            <a:p>
              <a:pPr algn="ctr">
                <a:defRPr b="1" sz="1600">
                  <a:solidFill>
                    <a:srgbClr val="20201F"/>
                  </a:solidFill>
                  <a:latin typeface="S-Core Dream 4 Regular"/>
                  <a:ea typeface="S-Core Dream 4 Regular"/>
                  <a:cs typeface="S-Core Dream 4 Regular"/>
                  <a:sym typeface="S-Core Dream 4 Regular"/>
                </a:defRPr>
              </a:pPr>
              <a:r>
                <a:t>Talk</a:t>
              </a:r>
            </a:p>
          </p:txBody>
        </p:sp>
        <p:pic>
          <p:nvPicPr>
            <p:cNvPr id="238" name="Object 23" descr="Object 23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543489" cy="15743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40" name="Object 27" descr="Object 27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429549" y="5270017"/>
            <a:ext cx="1440896" cy="14408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" name="Object 30" descr="Object 30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3399738" y="5283330"/>
            <a:ext cx="1435475" cy="14354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Object 2" descr="Object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8285714" cy="10285715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Object 5"/>
          <p:cNvSpPr txBox="1"/>
          <p:nvPr/>
        </p:nvSpPr>
        <p:spPr>
          <a:xfrm>
            <a:off x="13044952" y="3160904"/>
            <a:ext cx="2983933" cy="602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b="1" sz="32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감사합니다.</a:t>
            </a:r>
          </a:p>
        </p:txBody>
      </p:sp>
      <p:sp>
        <p:nvSpPr>
          <p:cNvPr id="245" name="Object 6"/>
          <p:cNvSpPr txBox="1"/>
          <p:nvPr/>
        </p:nvSpPr>
        <p:spPr>
          <a:xfrm>
            <a:off x="8056937" y="3742509"/>
            <a:ext cx="7971948" cy="435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14000">
                <a:solidFill>
                  <a:srgbClr val="FFE071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pPr>
            <a:r>
              <a:t>T</a:t>
            </a:r>
            <a:r>
              <a:rPr>
                <a:solidFill>
                  <a:srgbClr val="EEEEEE"/>
                </a:solidFill>
              </a:rPr>
              <a:t>hank</a:t>
            </a:r>
            <a:endParaRPr>
              <a:solidFill>
                <a:srgbClr val="EEEEEE"/>
              </a:solidFill>
            </a:endParaRPr>
          </a:p>
          <a:p>
            <a:pPr algn="r">
              <a:defRPr sz="14000">
                <a:solidFill>
                  <a:srgbClr val="EEEEEE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pPr>
            <a:r>
              <a:t>you</a:t>
            </a:r>
          </a:p>
        </p:txBody>
      </p:sp>
      <p:pic>
        <p:nvPicPr>
          <p:cNvPr id="246" name="Object 7" descr="Object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100497" y="8176290"/>
            <a:ext cx="6171430" cy="4111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Object 2" descr="Object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6243" y="-516824"/>
            <a:ext cx="8489407" cy="11319362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Object 5"/>
          <p:cNvSpPr txBox="1"/>
          <p:nvPr/>
        </p:nvSpPr>
        <p:spPr>
          <a:xfrm>
            <a:off x="10861151" y="1294118"/>
            <a:ext cx="5609371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pc="300" sz="10000">
                <a:solidFill>
                  <a:srgbClr val="FFE071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pPr/>
            <a:r>
              <a:t>Index</a:t>
            </a:r>
          </a:p>
        </p:txBody>
      </p:sp>
      <p:sp>
        <p:nvSpPr>
          <p:cNvPr id="101" name="Object 11"/>
          <p:cNvSpPr txBox="1"/>
          <p:nvPr/>
        </p:nvSpPr>
        <p:spPr>
          <a:xfrm>
            <a:off x="10104120" y="3162300"/>
            <a:ext cx="4718218" cy="789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500">
                <a:solidFill>
                  <a:srgbClr val="FFE071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pPr/>
            <a:r>
              <a:t>개발환경</a:t>
            </a:r>
          </a:p>
        </p:txBody>
      </p:sp>
      <p:sp>
        <p:nvSpPr>
          <p:cNvPr id="102" name="Object 16"/>
          <p:cNvSpPr txBox="1"/>
          <p:nvPr/>
        </p:nvSpPr>
        <p:spPr>
          <a:xfrm>
            <a:off x="10087909" y="4125721"/>
            <a:ext cx="4721628" cy="817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500">
                <a:solidFill>
                  <a:srgbClr val="FFE071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pPr/>
            <a:r>
              <a:t>사이트 구성</a:t>
            </a:r>
          </a:p>
        </p:txBody>
      </p:sp>
      <p:sp>
        <p:nvSpPr>
          <p:cNvPr id="103" name="Object 17"/>
          <p:cNvSpPr txBox="1"/>
          <p:nvPr/>
        </p:nvSpPr>
        <p:spPr>
          <a:xfrm>
            <a:off x="15047720" y="4288259"/>
            <a:ext cx="2508392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32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pPr/>
            <a:r>
              <a:t>CSS</a:t>
            </a:r>
          </a:p>
        </p:txBody>
      </p:sp>
      <p:pic>
        <p:nvPicPr>
          <p:cNvPr id="104" name="Object 18" descr="Object 1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58412" y="4472156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Object 22"/>
          <p:cNvSpPr txBox="1"/>
          <p:nvPr/>
        </p:nvSpPr>
        <p:spPr>
          <a:xfrm>
            <a:off x="15047720" y="5251680"/>
            <a:ext cx="2592015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32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pPr/>
            <a:r>
              <a:t>data</a:t>
            </a:r>
          </a:p>
        </p:txBody>
      </p:sp>
      <p:pic>
        <p:nvPicPr>
          <p:cNvPr id="106" name="Object 23" descr="Object 2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58412" y="5435577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Object 27"/>
          <p:cNvSpPr txBox="1"/>
          <p:nvPr/>
        </p:nvSpPr>
        <p:spPr>
          <a:xfrm>
            <a:off x="15047720" y="6215102"/>
            <a:ext cx="2873340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32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pPr/>
            <a:r>
              <a:t>layout</a:t>
            </a:r>
          </a:p>
        </p:txBody>
      </p:sp>
      <p:pic>
        <p:nvPicPr>
          <p:cNvPr id="108" name="Object 28" descr="Object 2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58412" y="6399000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Object 32"/>
          <p:cNvSpPr txBox="1"/>
          <p:nvPr/>
        </p:nvSpPr>
        <p:spPr>
          <a:xfrm>
            <a:off x="15047720" y="7178524"/>
            <a:ext cx="255020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32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pPr/>
            <a:r>
              <a:t>module</a:t>
            </a:r>
          </a:p>
        </p:txBody>
      </p:sp>
      <p:pic>
        <p:nvPicPr>
          <p:cNvPr id="110" name="Object 33" descr="Object 3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58412" y="7362421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Object 31"/>
          <p:cNvSpPr txBox="1"/>
          <p:nvPr/>
        </p:nvSpPr>
        <p:spPr>
          <a:xfrm>
            <a:off x="10104119" y="8930670"/>
            <a:ext cx="4763440" cy="789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500">
                <a:solidFill>
                  <a:srgbClr val="FFE071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pPr/>
            <a:r>
              <a:t>개선계획</a:t>
            </a:r>
          </a:p>
        </p:txBody>
      </p:sp>
      <p:sp>
        <p:nvSpPr>
          <p:cNvPr id="112" name="Object 32"/>
          <p:cNvSpPr txBox="1"/>
          <p:nvPr/>
        </p:nvSpPr>
        <p:spPr>
          <a:xfrm>
            <a:off x="15066057" y="8169124"/>
            <a:ext cx="255020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32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pPr/>
            <a:r>
              <a:t>page</a:t>
            </a:r>
          </a:p>
        </p:txBody>
      </p:sp>
      <p:pic>
        <p:nvPicPr>
          <p:cNvPr id="113" name="Object 33" descr="Object 3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76747" y="8353021"/>
            <a:ext cx="1303815" cy="2148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그림 17" descr="그림 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20501" y="4229100"/>
            <a:ext cx="2701414" cy="2386993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Object 4"/>
          <p:cNvSpPr txBox="1"/>
          <p:nvPr/>
        </p:nvSpPr>
        <p:spPr>
          <a:xfrm>
            <a:off x="-1362185" y="653254"/>
            <a:ext cx="5061048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b="1" sz="5000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개발환경</a:t>
            </a:r>
          </a:p>
        </p:txBody>
      </p:sp>
      <p:pic>
        <p:nvPicPr>
          <p:cNvPr id="117" name="그림 7" descr="그림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09800" y="4229100"/>
            <a:ext cx="2603444" cy="13565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그림 9" descr="그림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09800" y="6612283"/>
            <a:ext cx="5304857" cy="234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그림 10" descr="그림 1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209800" y="5587391"/>
            <a:ext cx="2603444" cy="10593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그림 12" descr="그림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1705532" y="5421219"/>
            <a:ext cx="5022009" cy="270767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4" name="정육면체 13"/>
          <p:cNvGrpSpPr/>
          <p:nvPr/>
        </p:nvGrpSpPr>
        <p:grpSpPr>
          <a:xfrm>
            <a:off x="911260" y="2857499"/>
            <a:ext cx="8461341" cy="6671886"/>
            <a:chOff x="0" y="0"/>
            <a:chExt cx="8461339" cy="6671884"/>
          </a:xfrm>
        </p:grpSpPr>
        <p:sp>
          <p:nvSpPr>
            <p:cNvPr id="121" name="도형"/>
            <p:cNvSpPr/>
            <p:nvPr/>
          </p:nvSpPr>
          <p:spPr>
            <a:xfrm>
              <a:off x="-1" y="-1"/>
              <a:ext cx="8461341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487"/>
                  </a:moveTo>
                  <a:lnTo>
                    <a:pt x="1961" y="0"/>
                  </a:lnTo>
                  <a:lnTo>
                    <a:pt x="21600" y="0"/>
                  </a:lnTo>
                  <a:lnTo>
                    <a:pt x="21600" y="19113"/>
                  </a:lnTo>
                  <a:lnTo>
                    <a:pt x="19639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</a:p>
          </p:txBody>
        </p:sp>
        <p:sp>
          <p:nvSpPr>
            <p:cNvPr id="122" name="도형"/>
            <p:cNvSpPr/>
            <p:nvPr/>
          </p:nvSpPr>
          <p:spPr>
            <a:xfrm>
              <a:off x="7693272" y="-1"/>
              <a:ext cx="768068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487"/>
                  </a:moveTo>
                  <a:lnTo>
                    <a:pt x="21600" y="0"/>
                  </a:lnTo>
                  <a:lnTo>
                    <a:pt x="21600" y="1911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</a:p>
          </p:txBody>
        </p:sp>
        <p:sp>
          <p:nvSpPr>
            <p:cNvPr id="123" name="도형"/>
            <p:cNvSpPr/>
            <p:nvPr/>
          </p:nvSpPr>
          <p:spPr>
            <a:xfrm>
              <a:off x="-1" y="-1"/>
              <a:ext cx="8461341" cy="768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1961" y="0"/>
                  </a:lnTo>
                  <a:lnTo>
                    <a:pt x="21600" y="0"/>
                  </a:lnTo>
                  <a:lnTo>
                    <a:pt x="19639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</a:p>
          </p:txBody>
        </p:sp>
      </p:grpSp>
      <p:sp>
        <p:nvSpPr>
          <p:cNvPr id="125" name="Object 3"/>
          <p:cNvSpPr txBox="1"/>
          <p:nvPr/>
        </p:nvSpPr>
        <p:spPr>
          <a:xfrm>
            <a:off x="3631670" y="2933700"/>
            <a:ext cx="3206732" cy="548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000">
                <a:solidFill>
                  <a:srgbClr val="1F497D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pPr/>
            <a:r>
              <a:t>개발환경</a:t>
            </a:r>
          </a:p>
        </p:txBody>
      </p:sp>
      <p:grpSp>
        <p:nvGrpSpPr>
          <p:cNvPr id="129" name="정육면체 18"/>
          <p:cNvGrpSpPr/>
          <p:nvPr/>
        </p:nvGrpSpPr>
        <p:grpSpPr>
          <a:xfrm>
            <a:off x="11317340" y="2857499"/>
            <a:ext cx="5827660" cy="6671886"/>
            <a:chOff x="0" y="0"/>
            <a:chExt cx="5827659" cy="6671884"/>
          </a:xfrm>
        </p:grpSpPr>
        <p:sp>
          <p:nvSpPr>
            <p:cNvPr id="126" name="도형"/>
            <p:cNvSpPr/>
            <p:nvPr/>
          </p:nvSpPr>
          <p:spPr>
            <a:xfrm>
              <a:off x="-1" y="-1"/>
              <a:ext cx="5827661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226"/>
                  </a:moveTo>
                  <a:lnTo>
                    <a:pt x="2549" y="0"/>
                  </a:lnTo>
                  <a:lnTo>
                    <a:pt x="21600" y="0"/>
                  </a:lnTo>
                  <a:lnTo>
                    <a:pt x="21600" y="19374"/>
                  </a:lnTo>
                  <a:lnTo>
                    <a:pt x="19051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</a:p>
          </p:txBody>
        </p:sp>
        <p:sp>
          <p:nvSpPr>
            <p:cNvPr id="127" name="도형"/>
            <p:cNvSpPr/>
            <p:nvPr/>
          </p:nvSpPr>
          <p:spPr>
            <a:xfrm>
              <a:off x="5139995" y="-1"/>
              <a:ext cx="687665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226"/>
                  </a:moveTo>
                  <a:lnTo>
                    <a:pt x="21600" y="0"/>
                  </a:lnTo>
                  <a:lnTo>
                    <a:pt x="21600" y="19374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</a:p>
          </p:txBody>
        </p:sp>
        <p:sp>
          <p:nvSpPr>
            <p:cNvPr id="128" name="도형"/>
            <p:cNvSpPr/>
            <p:nvPr/>
          </p:nvSpPr>
          <p:spPr>
            <a:xfrm>
              <a:off x="-1" y="-1"/>
              <a:ext cx="5827661" cy="6876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549" y="0"/>
                  </a:lnTo>
                  <a:lnTo>
                    <a:pt x="21600" y="0"/>
                  </a:lnTo>
                  <a:lnTo>
                    <a:pt x="19051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</a:p>
          </p:txBody>
        </p:sp>
      </p:grpSp>
      <p:sp>
        <p:nvSpPr>
          <p:cNvPr id="130" name="Object 7"/>
          <p:cNvSpPr txBox="1"/>
          <p:nvPr/>
        </p:nvSpPr>
        <p:spPr>
          <a:xfrm>
            <a:off x="12893469" y="2933700"/>
            <a:ext cx="2646135" cy="548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000"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pPr/>
            <a:r>
              <a:t>형상관리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모서리가 둥근 직사각형 21"/>
          <p:cNvSpPr/>
          <p:nvPr/>
        </p:nvSpPr>
        <p:spPr>
          <a:xfrm>
            <a:off x="986850" y="1719753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33" name="그림 20" descr="그림 20"/>
          <p:cNvPicPr>
            <a:picLocks noChangeAspect="1"/>
          </p:cNvPicPr>
          <p:nvPr/>
        </p:nvPicPr>
        <p:blipFill>
          <a:blip r:embed="rId2">
            <a:extLst/>
          </a:blip>
          <a:srcRect l="2546" t="16297" r="86251" b="67168"/>
          <a:stretch>
            <a:fillRect/>
          </a:stretch>
        </p:blipFill>
        <p:spPr>
          <a:xfrm>
            <a:off x="1233592" y="2128616"/>
            <a:ext cx="2572659" cy="213573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Object 8"/>
          <p:cNvSpPr txBox="1"/>
          <p:nvPr/>
        </p:nvSpPr>
        <p:spPr>
          <a:xfrm>
            <a:off x="1757650" y="578899"/>
            <a:ext cx="6926872" cy="8979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5000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사이트 구성</a:t>
            </a:r>
          </a:p>
        </p:txBody>
      </p:sp>
      <p:sp>
        <p:nvSpPr>
          <p:cNvPr id="135" name="Object 9"/>
          <p:cNvSpPr txBox="1"/>
          <p:nvPr/>
        </p:nvSpPr>
        <p:spPr>
          <a:xfrm>
            <a:off x="2620268" y="4949194"/>
            <a:ext cx="20799882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24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pPr/>
            <a:r>
              <a:t>css</a:t>
            </a:r>
          </a:p>
        </p:txBody>
      </p:sp>
      <p:sp>
        <p:nvSpPr>
          <p:cNvPr id="136" name="Object 10"/>
          <p:cNvSpPr txBox="1"/>
          <p:nvPr/>
        </p:nvSpPr>
        <p:spPr>
          <a:xfrm>
            <a:off x="6216768" y="5925746"/>
            <a:ext cx="2077427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24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pPr/>
            <a:r>
              <a:t>data</a:t>
            </a:r>
          </a:p>
        </p:txBody>
      </p:sp>
      <p:sp>
        <p:nvSpPr>
          <p:cNvPr id="137" name="Object 11"/>
          <p:cNvSpPr txBox="1"/>
          <p:nvPr/>
        </p:nvSpPr>
        <p:spPr>
          <a:xfrm>
            <a:off x="1569719" y="4942985"/>
            <a:ext cx="716551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27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pPr/>
            <a:r>
              <a:t>01.</a:t>
            </a:r>
          </a:p>
        </p:txBody>
      </p:sp>
      <p:sp>
        <p:nvSpPr>
          <p:cNvPr id="138" name="Object 12"/>
          <p:cNvSpPr txBox="1"/>
          <p:nvPr/>
        </p:nvSpPr>
        <p:spPr>
          <a:xfrm>
            <a:off x="5166219" y="5919537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27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pPr/>
            <a:r>
              <a:t>02.</a:t>
            </a:r>
          </a:p>
        </p:txBody>
      </p:sp>
      <p:sp>
        <p:nvSpPr>
          <p:cNvPr id="139" name="Object 10"/>
          <p:cNvSpPr txBox="1"/>
          <p:nvPr/>
        </p:nvSpPr>
        <p:spPr>
          <a:xfrm>
            <a:off x="9630669" y="7014913"/>
            <a:ext cx="2077427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24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pPr/>
            <a:r>
              <a:t>layout</a:t>
            </a:r>
          </a:p>
        </p:txBody>
      </p:sp>
      <p:sp>
        <p:nvSpPr>
          <p:cNvPr id="140" name="Object 12"/>
          <p:cNvSpPr txBox="1"/>
          <p:nvPr/>
        </p:nvSpPr>
        <p:spPr>
          <a:xfrm>
            <a:off x="8580119" y="7008703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27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pPr/>
            <a:r>
              <a:t>03.</a:t>
            </a:r>
          </a:p>
        </p:txBody>
      </p:sp>
      <p:sp>
        <p:nvSpPr>
          <p:cNvPr id="141" name="Object 10"/>
          <p:cNvSpPr txBox="1"/>
          <p:nvPr/>
        </p:nvSpPr>
        <p:spPr>
          <a:xfrm>
            <a:off x="12983469" y="4312865"/>
            <a:ext cx="2077427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24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pPr/>
            <a:r>
              <a:t>module</a:t>
            </a:r>
          </a:p>
        </p:txBody>
      </p:sp>
      <p:sp>
        <p:nvSpPr>
          <p:cNvPr id="142" name="Object 12"/>
          <p:cNvSpPr txBox="1"/>
          <p:nvPr/>
        </p:nvSpPr>
        <p:spPr>
          <a:xfrm>
            <a:off x="11932919" y="4306654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27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pPr/>
            <a:r>
              <a:t>04.</a:t>
            </a:r>
          </a:p>
        </p:txBody>
      </p:sp>
      <p:sp>
        <p:nvSpPr>
          <p:cNvPr id="143" name="Object 10"/>
          <p:cNvSpPr txBox="1"/>
          <p:nvPr/>
        </p:nvSpPr>
        <p:spPr>
          <a:xfrm>
            <a:off x="16568990" y="5559640"/>
            <a:ext cx="2077427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24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pPr/>
            <a:r>
              <a:t>page</a:t>
            </a:r>
          </a:p>
        </p:txBody>
      </p:sp>
      <p:sp>
        <p:nvSpPr>
          <p:cNvPr id="144" name="Object 12"/>
          <p:cNvSpPr txBox="1"/>
          <p:nvPr/>
        </p:nvSpPr>
        <p:spPr>
          <a:xfrm>
            <a:off x="15518440" y="5553431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-100" sz="27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pPr/>
            <a:r>
              <a:t>05.</a:t>
            </a:r>
          </a:p>
        </p:txBody>
      </p:sp>
      <p:pic>
        <p:nvPicPr>
          <p:cNvPr id="145" name="그림 25" descr="그림 25"/>
          <p:cNvPicPr>
            <a:picLocks noChangeAspect="1"/>
          </p:cNvPicPr>
          <p:nvPr/>
        </p:nvPicPr>
        <p:blipFill>
          <a:blip r:embed="rId2">
            <a:extLst/>
          </a:blip>
          <a:srcRect l="2546" t="34418" r="86251" b="55211"/>
          <a:stretch>
            <a:fillRect/>
          </a:stretch>
        </p:blipFill>
        <p:spPr>
          <a:xfrm>
            <a:off x="8254871" y="4650215"/>
            <a:ext cx="2703179" cy="15536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그림 26" descr="그림 26"/>
          <p:cNvPicPr>
            <a:picLocks noChangeAspect="1"/>
          </p:cNvPicPr>
          <p:nvPr/>
        </p:nvPicPr>
        <p:blipFill>
          <a:blip r:embed="rId2">
            <a:extLst/>
          </a:blip>
          <a:srcRect l="2546" t="58758" r="86251" b="30369"/>
          <a:stretch>
            <a:fillRect/>
          </a:stretch>
        </p:blipFill>
        <p:spPr>
          <a:xfrm>
            <a:off x="15158425" y="7331216"/>
            <a:ext cx="2667001" cy="1455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그림 27" descr="그림 27"/>
          <p:cNvPicPr>
            <a:picLocks noChangeAspect="1"/>
          </p:cNvPicPr>
          <p:nvPr/>
        </p:nvPicPr>
        <p:blipFill>
          <a:blip r:embed="rId2">
            <a:extLst/>
          </a:blip>
          <a:srcRect l="2546" t="44536" r="86251" b="41389"/>
          <a:stretch>
            <a:fillRect/>
          </a:stretch>
        </p:blipFill>
        <p:spPr>
          <a:xfrm>
            <a:off x="11446285" y="5495861"/>
            <a:ext cx="2901266" cy="2310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그림 28" descr="그림 28"/>
          <p:cNvPicPr>
            <a:picLocks noChangeAspect="1"/>
          </p:cNvPicPr>
          <p:nvPr/>
        </p:nvPicPr>
        <p:blipFill>
          <a:blip r:embed="rId3">
            <a:extLst/>
          </a:blip>
          <a:srcRect l="2083" t="17777" r="85832" b="69259"/>
          <a:stretch>
            <a:fillRect/>
          </a:stretch>
        </p:blipFill>
        <p:spPr>
          <a:xfrm>
            <a:off x="4563709" y="3138600"/>
            <a:ext cx="2938771" cy="217581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모서리가 둥근 직사각형 30"/>
          <p:cNvSpPr/>
          <p:nvPr/>
        </p:nvSpPr>
        <p:spPr>
          <a:xfrm>
            <a:off x="4509541" y="2596587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0" name="모서리가 둥근 직사각형 32"/>
          <p:cNvSpPr/>
          <p:nvPr/>
        </p:nvSpPr>
        <p:spPr>
          <a:xfrm>
            <a:off x="11397068" y="5046614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1" name="모서리가 둥근 직사각형 34"/>
          <p:cNvSpPr/>
          <p:nvPr/>
        </p:nvSpPr>
        <p:spPr>
          <a:xfrm>
            <a:off x="8027940" y="3739512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2" name="모서리가 둥근 직사각형 35"/>
          <p:cNvSpPr/>
          <p:nvPr/>
        </p:nvSpPr>
        <p:spPr>
          <a:xfrm>
            <a:off x="14945596" y="6391854"/>
            <a:ext cx="3047107" cy="3072503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직사각형 1"/>
          <p:cNvSpPr/>
          <p:nvPr/>
        </p:nvSpPr>
        <p:spPr>
          <a:xfrm>
            <a:off x="0" y="0"/>
            <a:ext cx="6195918" cy="10287000"/>
          </a:xfrm>
          <a:prstGeom prst="rect">
            <a:avLst/>
          </a:prstGeom>
          <a:solidFill>
            <a:srgbClr val="D6D4C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55" name="그림 22" descr="그림 22"/>
          <p:cNvPicPr>
            <a:picLocks noChangeAspect="1"/>
          </p:cNvPicPr>
          <p:nvPr/>
        </p:nvPicPr>
        <p:blipFill>
          <a:blip r:embed="rId2">
            <a:extLst/>
          </a:blip>
          <a:srcRect l="2083" t="17776" r="85832" b="69259"/>
          <a:stretch>
            <a:fillRect/>
          </a:stretch>
        </p:blipFill>
        <p:spPr>
          <a:xfrm>
            <a:off x="483634" y="3228492"/>
            <a:ext cx="4750964" cy="6194485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Object 12"/>
          <p:cNvSpPr txBox="1"/>
          <p:nvPr/>
        </p:nvSpPr>
        <p:spPr>
          <a:xfrm>
            <a:off x="5512892" y="405667"/>
            <a:ext cx="3910479" cy="44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pc="-100" sz="2200">
                <a:solidFill>
                  <a:srgbClr val="20201F"/>
                </a:solidFill>
                <a:latin typeface="Swis721 Ex BT"/>
                <a:ea typeface="Swis721 Ex BT"/>
                <a:cs typeface="Swis721 Ex BT"/>
                <a:sym typeface="Swis721 Ex BT"/>
              </a:defRPr>
            </a:pPr>
            <a:r>
              <a:t>01 </a:t>
            </a:r>
            <a:r>
              <a:t>이미지 </a:t>
            </a:r>
            <a:r>
              <a:t>data</a:t>
            </a:r>
          </a:p>
        </p:txBody>
      </p:sp>
      <p:sp>
        <p:nvSpPr>
          <p:cNvPr id="157" name="Object 13"/>
          <p:cNvSpPr txBox="1"/>
          <p:nvPr/>
        </p:nvSpPr>
        <p:spPr>
          <a:xfrm>
            <a:off x="13201659" y="8928286"/>
            <a:ext cx="4365389" cy="441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pc="-100" sz="2200">
                <a:solidFill>
                  <a:srgbClr val="20201F"/>
                </a:solidFill>
                <a:latin typeface="Swis721 Ex BT"/>
                <a:ea typeface="Swis721 Ex BT"/>
                <a:cs typeface="Swis721 Ex BT"/>
                <a:sym typeface="Swis721 Ex BT"/>
              </a:defRPr>
            </a:pPr>
            <a:r>
              <a:t>02 Menulist</a:t>
            </a:r>
            <a:r>
              <a:t>에 들어가는 </a:t>
            </a:r>
            <a:r>
              <a:t>data</a:t>
            </a:r>
          </a:p>
        </p:txBody>
      </p:sp>
      <p:sp>
        <p:nvSpPr>
          <p:cNvPr id="158" name="Object 17"/>
          <p:cNvSpPr txBox="1"/>
          <p:nvPr/>
        </p:nvSpPr>
        <p:spPr>
          <a:xfrm>
            <a:off x="1659354" y="1829018"/>
            <a:ext cx="4180375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0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pPr/>
            <a:r>
              <a:t>Data</a:t>
            </a:r>
          </a:p>
        </p:txBody>
      </p:sp>
      <p:pic>
        <p:nvPicPr>
          <p:cNvPr id="159" name="그림 6" descr="그림 6"/>
          <p:cNvPicPr>
            <a:picLocks noChangeAspect="1"/>
          </p:cNvPicPr>
          <p:nvPr/>
        </p:nvPicPr>
        <p:blipFill>
          <a:blip r:embed="rId3">
            <a:extLst/>
          </a:blip>
          <a:srcRect l="14413" t="7886" r="60788" b="52592"/>
          <a:stretch>
            <a:fillRect/>
          </a:stretch>
        </p:blipFill>
        <p:spPr>
          <a:xfrm>
            <a:off x="8740344" y="158229"/>
            <a:ext cx="4535136" cy="40655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그림 9" descr="그림 9"/>
          <p:cNvPicPr>
            <a:picLocks noChangeAspect="1"/>
          </p:cNvPicPr>
          <p:nvPr/>
        </p:nvPicPr>
        <p:blipFill>
          <a:blip r:embed="rId4">
            <a:extLst/>
          </a:blip>
          <a:srcRect l="14322" t="8117" r="60526" b="87670"/>
          <a:stretch>
            <a:fillRect/>
          </a:stretch>
        </p:blipFill>
        <p:spPr>
          <a:xfrm>
            <a:off x="6570091" y="8912434"/>
            <a:ext cx="4599793" cy="433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그림 15" descr="그림 15"/>
          <p:cNvPicPr>
            <a:picLocks noChangeAspect="1"/>
          </p:cNvPicPr>
          <p:nvPr/>
        </p:nvPicPr>
        <p:blipFill>
          <a:blip r:embed="rId5">
            <a:extLst/>
          </a:blip>
          <a:srcRect l="14792" t="7778" r="60329" b="49628"/>
          <a:stretch>
            <a:fillRect/>
          </a:stretch>
        </p:blipFill>
        <p:spPr>
          <a:xfrm>
            <a:off x="13155939" y="4328988"/>
            <a:ext cx="4549709" cy="43815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줄무늬가 있는 오른쪽 화살표 25"/>
          <p:cNvSpPr/>
          <p:nvPr/>
        </p:nvSpPr>
        <p:spPr>
          <a:xfrm rot="20430818">
            <a:off x="3283035" y="3360576"/>
            <a:ext cx="5246456" cy="11968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400"/>
                </a:moveTo>
                <a:lnTo>
                  <a:pt x="154" y="5400"/>
                </a:lnTo>
                <a:lnTo>
                  <a:pt x="154" y="16200"/>
                </a:lnTo>
                <a:lnTo>
                  <a:pt x="0" y="16200"/>
                </a:lnTo>
                <a:close/>
                <a:moveTo>
                  <a:pt x="308" y="5400"/>
                </a:moveTo>
                <a:lnTo>
                  <a:pt x="616" y="5400"/>
                </a:lnTo>
                <a:lnTo>
                  <a:pt x="616" y="16200"/>
                </a:lnTo>
                <a:lnTo>
                  <a:pt x="308" y="16200"/>
                </a:lnTo>
                <a:close/>
                <a:moveTo>
                  <a:pt x="770" y="5400"/>
                </a:moveTo>
                <a:lnTo>
                  <a:pt x="19136" y="5400"/>
                </a:lnTo>
                <a:lnTo>
                  <a:pt x="19136" y="0"/>
                </a:lnTo>
                <a:lnTo>
                  <a:pt x="21600" y="10800"/>
                </a:lnTo>
                <a:lnTo>
                  <a:pt x="19136" y="21600"/>
                </a:lnTo>
                <a:lnTo>
                  <a:pt x="19136" y="16200"/>
                </a:lnTo>
                <a:lnTo>
                  <a:pt x="770" y="1620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3" name="줄무늬가 있는 오른쪽 화살표 36"/>
          <p:cNvSpPr/>
          <p:nvPr/>
        </p:nvSpPr>
        <p:spPr>
          <a:xfrm>
            <a:off x="4034128" y="6260427"/>
            <a:ext cx="8898712" cy="11968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400"/>
                </a:moveTo>
                <a:lnTo>
                  <a:pt x="91" y="5400"/>
                </a:lnTo>
                <a:lnTo>
                  <a:pt x="91" y="16200"/>
                </a:lnTo>
                <a:lnTo>
                  <a:pt x="0" y="16200"/>
                </a:lnTo>
                <a:close/>
                <a:moveTo>
                  <a:pt x="182" y="5400"/>
                </a:moveTo>
                <a:lnTo>
                  <a:pt x="363" y="5400"/>
                </a:lnTo>
                <a:lnTo>
                  <a:pt x="363" y="16200"/>
                </a:lnTo>
                <a:lnTo>
                  <a:pt x="182" y="16200"/>
                </a:lnTo>
                <a:close/>
                <a:moveTo>
                  <a:pt x="454" y="5400"/>
                </a:moveTo>
                <a:lnTo>
                  <a:pt x="20147" y="5400"/>
                </a:lnTo>
                <a:lnTo>
                  <a:pt x="20147" y="0"/>
                </a:lnTo>
                <a:lnTo>
                  <a:pt x="21600" y="10800"/>
                </a:lnTo>
                <a:lnTo>
                  <a:pt x="20147" y="21600"/>
                </a:lnTo>
                <a:lnTo>
                  <a:pt x="20147" y="16200"/>
                </a:lnTo>
                <a:lnTo>
                  <a:pt x="454" y="1620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4" name="줄무늬가 있는 오른쪽 화살표 37"/>
          <p:cNvSpPr/>
          <p:nvPr/>
        </p:nvSpPr>
        <p:spPr>
          <a:xfrm rot="342847">
            <a:off x="4074035" y="8526999"/>
            <a:ext cx="2371883" cy="9199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5739"/>
                </a:moveTo>
                <a:lnTo>
                  <a:pt x="262" y="5739"/>
                </a:lnTo>
                <a:lnTo>
                  <a:pt x="262" y="15861"/>
                </a:lnTo>
                <a:lnTo>
                  <a:pt x="0" y="15861"/>
                </a:lnTo>
                <a:close/>
                <a:moveTo>
                  <a:pt x="524" y="5739"/>
                </a:moveTo>
                <a:lnTo>
                  <a:pt x="1047" y="5739"/>
                </a:lnTo>
                <a:lnTo>
                  <a:pt x="1047" y="15861"/>
                </a:lnTo>
                <a:lnTo>
                  <a:pt x="524" y="15861"/>
                </a:lnTo>
                <a:close/>
                <a:moveTo>
                  <a:pt x="1309" y="5739"/>
                </a:moveTo>
                <a:lnTo>
                  <a:pt x="17411" y="5739"/>
                </a:lnTo>
                <a:lnTo>
                  <a:pt x="17411" y="0"/>
                </a:lnTo>
                <a:lnTo>
                  <a:pt x="21600" y="10800"/>
                </a:lnTo>
                <a:lnTo>
                  <a:pt x="17411" y="21600"/>
                </a:lnTo>
                <a:lnTo>
                  <a:pt x="17411" y="15861"/>
                </a:lnTo>
                <a:lnTo>
                  <a:pt x="1309" y="15861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5" name="직사각형 21"/>
          <p:cNvSpPr/>
          <p:nvPr/>
        </p:nvSpPr>
        <p:spPr>
          <a:xfrm flipV="1">
            <a:off x="1613633" y="4884532"/>
            <a:ext cx="2762275" cy="20052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6" name="Object 13"/>
          <p:cNvSpPr txBox="1"/>
          <p:nvPr/>
        </p:nvSpPr>
        <p:spPr>
          <a:xfrm>
            <a:off x="6687291" y="9442194"/>
            <a:ext cx="5230388" cy="44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pc="-100" sz="2200">
                <a:solidFill>
                  <a:srgbClr val="20201F"/>
                </a:solidFill>
                <a:latin typeface="Swis721 Ex BT"/>
                <a:ea typeface="Swis721 Ex BT"/>
                <a:cs typeface="Swis721 Ex BT"/>
                <a:sym typeface="Swis721 Ex BT"/>
              </a:defRPr>
            </a:pPr>
            <a:r>
              <a:t>03 main</a:t>
            </a:r>
            <a:r>
              <a:t>에 들어가는 비디오</a:t>
            </a:r>
            <a:r>
              <a:t> data</a:t>
            </a:r>
          </a:p>
        </p:txBody>
      </p:sp>
      <p:sp>
        <p:nvSpPr>
          <p:cNvPr id="167" name="선"/>
          <p:cNvSpPr/>
          <p:nvPr/>
        </p:nvSpPr>
        <p:spPr>
          <a:xfrm flipV="1">
            <a:off x="3571021" y="4198579"/>
            <a:ext cx="4361036" cy="1575979"/>
          </a:xfrm>
          <a:prstGeom prst="line">
            <a:avLst/>
          </a:prstGeom>
          <a:ln w="38100">
            <a:solidFill>
              <a:schemeClr val="accent6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8" name="선"/>
          <p:cNvSpPr/>
          <p:nvPr/>
        </p:nvSpPr>
        <p:spPr>
          <a:xfrm>
            <a:off x="4309806" y="6745925"/>
            <a:ext cx="7856145" cy="1"/>
          </a:xfrm>
          <a:prstGeom prst="line">
            <a:avLst/>
          </a:prstGeom>
          <a:ln w="38100">
            <a:solidFill>
              <a:schemeClr val="accent6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9" name="선"/>
          <p:cNvSpPr/>
          <p:nvPr/>
        </p:nvSpPr>
        <p:spPr>
          <a:xfrm>
            <a:off x="3388032" y="8800336"/>
            <a:ext cx="2955379" cy="395519"/>
          </a:xfrm>
          <a:prstGeom prst="line">
            <a:avLst/>
          </a:prstGeom>
          <a:ln w="38100">
            <a:solidFill>
              <a:schemeClr val="accent6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제목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Main.jsx</a:t>
            </a:r>
          </a:p>
        </p:txBody>
      </p:sp>
      <p:sp>
        <p:nvSpPr>
          <p:cNvPr id="172" name="모서리가 둥근 직사각형 3"/>
          <p:cNvSpPr/>
          <p:nvPr/>
        </p:nvSpPr>
        <p:spPr>
          <a:xfrm>
            <a:off x="2405177" y="2529052"/>
            <a:ext cx="10758422" cy="6419979"/>
          </a:xfrm>
          <a:prstGeom prst="roundRect">
            <a:avLst>
              <a:gd name="adj" fmla="val 16667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73" name="그림 4" descr="그림 4"/>
          <p:cNvPicPr>
            <a:picLocks noChangeAspect="1"/>
          </p:cNvPicPr>
          <p:nvPr/>
        </p:nvPicPr>
        <p:blipFill>
          <a:blip r:embed="rId2">
            <a:extLst/>
          </a:blip>
          <a:srcRect l="0" t="2845" r="0" b="4021"/>
          <a:stretch>
            <a:fillRect/>
          </a:stretch>
        </p:blipFill>
        <p:spPr>
          <a:xfrm>
            <a:off x="3183746" y="2857500"/>
            <a:ext cx="9430130" cy="5345594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직선 화살표 연결선 7"/>
          <p:cNvSpPr/>
          <p:nvPr/>
        </p:nvSpPr>
        <p:spPr>
          <a:xfrm flipH="1">
            <a:off x="1728730" y="4533900"/>
            <a:ext cx="838201" cy="0"/>
          </a:xfrm>
          <a:prstGeom prst="line">
            <a:avLst/>
          </a:prstGeom>
          <a:ln>
            <a:solidFill>
              <a:srgbClr val="4A7EBB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77" name="오른쪽 화살표 설명선 10"/>
          <p:cNvGrpSpPr/>
          <p:nvPr/>
        </p:nvGrpSpPr>
        <p:grpSpPr>
          <a:xfrm>
            <a:off x="457199" y="3155273"/>
            <a:ext cx="2563304" cy="704000"/>
            <a:chOff x="0" y="0"/>
            <a:chExt cx="2563302" cy="703999"/>
          </a:xfrm>
        </p:grpSpPr>
        <p:sp>
          <p:nvSpPr>
            <p:cNvPr id="175" name="도형"/>
            <p:cNvSpPr/>
            <p:nvPr/>
          </p:nvSpPr>
          <p:spPr>
            <a:xfrm>
              <a:off x="0" y="7203"/>
              <a:ext cx="2563303" cy="689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4035" y="0"/>
                  </a:lnTo>
                  <a:lnTo>
                    <a:pt x="14035" y="8981"/>
                  </a:lnTo>
                  <a:lnTo>
                    <a:pt x="16845" y="8981"/>
                  </a:lnTo>
                  <a:lnTo>
                    <a:pt x="16845" y="5400"/>
                  </a:lnTo>
                  <a:lnTo>
                    <a:pt x="21600" y="10800"/>
                  </a:lnTo>
                  <a:lnTo>
                    <a:pt x="16845" y="16200"/>
                  </a:lnTo>
                  <a:lnTo>
                    <a:pt x="16845" y="12619"/>
                  </a:lnTo>
                  <a:lnTo>
                    <a:pt x="14035" y="12619"/>
                  </a:lnTo>
                  <a:lnTo>
                    <a:pt x="1403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6D4C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6" name="Main페이지로 이동"/>
            <p:cNvSpPr txBox="1"/>
            <p:nvPr/>
          </p:nvSpPr>
          <p:spPr>
            <a:xfrm>
              <a:off x="45719" y="0"/>
              <a:ext cx="1574119" cy="704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r>
                <a:t>Main</a:t>
              </a:r>
              <a:r>
                <a:rPr>
                  <a:latin typeface="+mj-lt"/>
                  <a:ea typeface="+mj-ea"/>
                  <a:cs typeface="+mj-cs"/>
                  <a:sym typeface="Helvetica"/>
                </a:rPr>
                <a:t>페이지로 이동</a:t>
              </a:r>
            </a:p>
          </p:txBody>
        </p:sp>
      </p:grpSp>
      <p:pic>
        <p:nvPicPr>
          <p:cNvPr id="178" name="그림 14" descr="그림 1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31331" y="3278825"/>
            <a:ext cx="456896" cy="4568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그림 15" descr="그림 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64807" y="3504777"/>
            <a:ext cx="456896" cy="4568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2" name="오른쪽 화살표 설명선 17"/>
          <p:cNvGrpSpPr/>
          <p:nvPr/>
        </p:nvGrpSpPr>
        <p:grpSpPr>
          <a:xfrm>
            <a:off x="12546389" y="3132045"/>
            <a:ext cx="2446363" cy="689593"/>
            <a:chOff x="0" y="0"/>
            <a:chExt cx="2446361" cy="689592"/>
          </a:xfrm>
        </p:grpSpPr>
        <p:sp>
          <p:nvSpPr>
            <p:cNvPr id="180" name="도형"/>
            <p:cNvSpPr/>
            <p:nvPr/>
          </p:nvSpPr>
          <p:spPr>
            <a:xfrm flipH="1">
              <a:off x="0" y="0"/>
              <a:ext cx="2446362" cy="689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4035" y="0"/>
                  </a:lnTo>
                  <a:lnTo>
                    <a:pt x="14035" y="8981"/>
                  </a:lnTo>
                  <a:lnTo>
                    <a:pt x="16618" y="8981"/>
                  </a:lnTo>
                  <a:lnTo>
                    <a:pt x="16618" y="5400"/>
                  </a:lnTo>
                  <a:lnTo>
                    <a:pt x="21600" y="10800"/>
                  </a:lnTo>
                  <a:lnTo>
                    <a:pt x="16618" y="16200"/>
                  </a:lnTo>
                  <a:lnTo>
                    <a:pt x="16618" y="12619"/>
                  </a:lnTo>
                  <a:lnTo>
                    <a:pt x="14035" y="12619"/>
                  </a:lnTo>
                  <a:lnTo>
                    <a:pt x="1403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6D4C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1" name="메뉴바 열기"/>
            <p:cNvSpPr txBox="1"/>
            <p:nvPr/>
          </p:nvSpPr>
          <p:spPr>
            <a:xfrm>
              <a:off x="902508" y="151372"/>
              <a:ext cx="1498134" cy="3868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>
                <a:defRPr>
                  <a:latin typeface="Calibri"/>
                  <a:ea typeface="Calibri"/>
                  <a:cs typeface="Calibri"/>
                  <a:sym typeface="Calibri"/>
                </a:defRPr>
              </a:pPr>
              <a:r>
                <a:rPr>
                  <a:latin typeface="+mj-lt"/>
                  <a:ea typeface="+mj-ea"/>
                  <a:cs typeface="+mj-cs"/>
                  <a:sym typeface="Helvetica"/>
                </a:rPr>
                <a:t>메뉴바 열기</a:t>
              </a:r>
            </a:p>
          </p:txBody>
        </p:sp>
      </p:grpSp>
      <p:grpSp>
        <p:nvGrpSpPr>
          <p:cNvPr id="185" name="오른쪽 화살표 설명선 18"/>
          <p:cNvGrpSpPr/>
          <p:nvPr/>
        </p:nvGrpSpPr>
        <p:grpSpPr>
          <a:xfrm>
            <a:off x="12393254" y="6040537"/>
            <a:ext cx="2446363" cy="689593"/>
            <a:chOff x="0" y="0"/>
            <a:chExt cx="2446361" cy="689592"/>
          </a:xfrm>
        </p:grpSpPr>
        <p:sp>
          <p:nvSpPr>
            <p:cNvPr id="183" name="도형"/>
            <p:cNvSpPr/>
            <p:nvPr/>
          </p:nvSpPr>
          <p:spPr>
            <a:xfrm flipH="1">
              <a:off x="0" y="0"/>
              <a:ext cx="2446362" cy="689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4035" y="0"/>
                  </a:lnTo>
                  <a:lnTo>
                    <a:pt x="14035" y="8981"/>
                  </a:lnTo>
                  <a:lnTo>
                    <a:pt x="16618" y="8981"/>
                  </a:lnTo>
                  <a:lnTo>
                    <a:pt x="16618" y="5400"/>
                  </a:lnTo>
                  <a:lnTo>
                    <a:pt x="21600" y="10800"/>
                  </a:lnTo>
                  <a:lnTo>
                    <a:pt x="16618" y="16200"/>
                  </a:lnTo>
                  <a:lnTo>
                    <a:pt x="16618" y="12619"/>
                  </a:lnTo>
                  <a:lnTo>
                    <a:pt x="14035" y="12619"/>
                  </a:lnTo>
                  <a:lnTo>
                    <a:pt x="1403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6D4C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4" name="영상 자동 재생"/>
            <p:cNvSpPr txBox="1"/>
            <p:nvPr/>
          </p:nvSpPr>
          <p:spPr>
            <a:xfrm>
              <a:off x="902508" y="151372"/>
              <a:ext cx="1498134" cy="3868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>
                <a:defRPr>
                  <a:latin typeface="Calibri"/>
                  <a:ea typeface="Calibri"/>
                  <a:cs typeface="Calibri"/>
                  <a:sym typeface="Calibri"/>
                </a:defRPr>
              </a:pPr>
              <a:r>
                <a:rPr>
                  <a:latin typeface="+mj-lt"/>
                  <a:ea typeface="+mj-ea"/>
                  <a:cs typeface="+mj-cs"/>
                  <a:sym typeface="Helvetica"/>
                </a:rPr>
                <a:t>영상 자동 재생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모서리가 둥근 직사각형 13"/>
          <p:cNvSpPr/>
          <p:nvPr/>
        </p:nvSpPr>
        <p:spPr>
          <a:xfrm>
            <a:off x="8685032" y="4455114"/>
            <a:ext cx="9035420" cy="5035958"/>
          </a:xfrm>
          <a:prstGeom prst="roundRect">
            <a:avLst>
              <a:gd name="adj" fmla="val 16667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8" name="Object 10"/>
          <p:cNvSpPr txBox="1"/>
          <p:nvPr/>
        </p:nvSpPr>
        <p:spPr>
          <a:xfrm>
            <a:off x="579119" y="5692187"/>
            <a:ext cx="5394961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5400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Ham.jsx</a:t>
            </a:r>
          </a:p>
        </p:txBody>
      </p:sp>
      <p:sp>
        <p:nvSpPr>
          <p:cNvPr id="189" name="Object 11"/>
          <p:cNvSpPr txBox="1"/>
          <p:nvPr/>
        </p:nvSpPr>
        <p:spPr>
          <a:xfrm>
            <a:off x="1830523" y="4797795"/>
            <a:ext cx="6310755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000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02. Our Delecious Food</a:t>
            </a:r>
          </a:p>
        </p:txBody>
      </p:sp>
      <p:pic>
        <p:nvPicPr>
          <p:cNvPr id="190" name="그림 12" descr="그림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84254" y="4691636"/>
            <a:ext cx="7836976" cy="4495801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모서리가 둥근 직사각형 14"/>
          <p:cNvSpPr/>
          <p:nvPr/>
        </p:nvSpPr>
        <p:spPr>
          <a:xfrm>
            <a:off x="228600" y="419100"/>
            <a:ext cx="9035420" cy="5035957"/>
          </a:xfrm>
          <a:prstGeom prst="roundRect">
            <a:avLst>
              <a:gd name="adj" fmla="val 16667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92" name="그림 11" descr="그림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5401" y="746319"/>
            <a:ext cx="7836976" cy="449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그림 15" descr="그림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97200" y="6973092"/>
            <a:ext cx="456895" cy="4568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모서리가 둥근 직사각형 14"/>
          <p:cNvSpPr/>
          <p:nvPr/>
        </p:nvSpPr>
        <p:spPr>
          <a:xfrm>
            <a:off x="327263" y="951930"/>
            <a:ext cx="17269541" cy="8946810"/>
          </a:xfrm>
          <a:prstGeom prst="roundRect">
            <a:avLst>
              <a:gd name="adj" fmla="val 17048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96" name="그림 3" descr="그림 3"/>
          <p:cNvPicPr>
            <a:picLocks noChangeAspect="1"/>
          </p:cNvPicPr>
          <p:nvPr/>
        </p:nvPicPr>
        <p:blipFill>
          <a:blip r:embed="rId2">
            <a:extLst/>
          </a:blip>
          <a:srcRect l="0" t="4371" r="0" b="4371"/>
          <a:stretch>
            <a:fillRect/>
          </a:stretch>
        </p:blipFill>
        <p:spPr>
          <a:xfrm>
            <a:off x="1422201" y="1461545"/>
            <a:ext cx="15443770" cy="7927538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Object 6"/>
          <p:cNvSpPr txBox="1"/>
          <p:nvPr/>
        </p:nvSpPr>
        <p:spPr>
          <a:xfrm>
            <a:off x="588457" y="25109"/>
            <a:ext cx="6110311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5000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About.jsx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모서리가 둥근 직사각형 14"/>
          <p:cNvSpPr/>
          <p:nvPr/>
        </p:nvSpPr>
        <p:spPr>
          <a:xfrm>
            <a:off x="6490381" y="4256125"/>
            <a:ext cx="10965115" cy="5722244"/>
          </a:xfrm>
          <a:prstGeom prst="roundRect">
            <a:avLst>
              <a:gd name="adj" fmla="val 18902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00" name="screencapture-localhost-3001-Menu-2023-12-07-20_56_00.png" descr="screencapture-localhost-3001-Menu-2023-12-07-20_56_00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76940" y="253404"/>
            <a:ext cx="5259894" cy="9780114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Object 6"/>
          <p:cNvSpPr txBox="1"/>
          <p:nvPr/>
        </p:nvSpPr>
        <p:spPr>
          <a:xfrm>
            <a:off x="13561260" y="2748070"/>
            <a:ext cx="6110311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5000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pPr/>
            <a:r>
              <a:t>Menu.jsx</a:t>
            </a:r>
          </a:p>
        </p:txBody>
      </p:sp>
      <p:pic>
        <p:nvPicPr>
          <p:cNvPr id="202" name="그림 6" descr="그림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40400" y="4511444"/>
            <a:ext cx="9265077" cy="52116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그림 15" descr="그림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93989" y="3765753"/>
            <a:ext cx="456896" cy="4568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6F9065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